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329" r:id="rId2"/>
    <p:sldId id="354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89" r:id="rId12"/>
    <p:sldId id="390" r:id="rId13"/>
    <p:sldId id="257" r:id="rId14"/>
    <p:sldId id="272" r:id="rId15"/>
    <p:sldId id="291" r:id="rId16"/>
    <p:sldId id="290" r:id="rId17"/>
    <p:sldId id="289" r:id="rId18"/>
    <p:sldId id="288" r:id="rId19"/>
    <p:sldId id="287" r:id="rId20"/>
    <p:sldId id="286" r:id="rId21"/>
    <p:sldId id="285" r:id="rId22"/>
    <p:sldId id="284" r:id="rId23"/>
    <p:sldId id="283" r:id="rId24"/>
    <p:sldId id="282" r:id="rId25"/>
    <p:sldId id="281" r:id="rId26"/>
    <p:sldId id="280" r:id="rId27"/>
    <p:sldId id="279" r:id="rId28"/>
    <p:sldId id="278" r:id="rId29"/>
    <p:sldId id="277" r:id="rId30"/>
    <p:sldId id="276" r:id="rId31"/>
    <p:sldId id="275" r:id="rId32"/>
    <p:sldId id="274" r:id="rId33"/>
    <p:sldId id="273" r:id="rId34"/>
    <p:sldId id="271" r:id="rId35"/>
    <p:sldId id="270" r:id="rId36"/>
    <p:sldId id="269" r:id="rId37"/>
    <p:sldId id="267" r:id="rId38"/>
    <p:sldId id="266" r:id="rId39"/>
    <p:sldId id="265" r:id="rId40"/>
    <p:sldId id="264" r:id="rId41"/>
    <p:sldId id="263" r:id="rId42"/>
    <p:sldId id="262" r:id="rId43"/>
    <p:sldId id="261" r:id="rId44"/>
    <p:sldId id="260" r:id="rId45"/>
    <p:sldId id="259" r:id="rId46"/>
    <p:sldId id="292" r:id="rId47"/>
    <p:sldId id="293" r:id="rId48"/>
    <p:sldId id="333" r:id="rId49"/>
    <p:sldId id="295" r:id="rId50"/>
    <p:sldId id="296" r:id="rId51"/>
    <p:sldId id="298" r:id="rId52"/>
    <p:sldId id="310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87" r:id="rId86"/>
    <p:sldId id="388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7" autoAdjust="0"/>
    <p:restoredTop sz="94638" autoAdjust="0"/>
  </p:normalViewPr>
  <p:slideViewPr>
    <p:cSldViewPr>
      <p:cViewPr>
        <p:scale>
          <a:sx n="66" d="100"/>
          <a:sy n="66" d="100"/>
        </p:scale>
        <p:origin x="-2868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87" Type="http://schemas.openxmlformats.org/officeDocument/2006/relationships/slide" Target="slides/slide86.xml" /><Relationship Id="rId102" Type="http://schemas.openxmlformats.org/officeDocument/2006/relationships/viewProps" Target="viewProps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theme" Target="theme/theme1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A7E9F-8D2E-4A61-9C1E-8354F9019FCF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4082C-C5B7-49D8-88B1-3CAC6421ED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4082C-C5B7-49D8-88B1-3CAC6421EDD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706" name="Picture 2" descr="C:\Users\TOL\Desktop\Desktop Data (6-4-21)\TOL Log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867400"/>
            <a:ext cx="1497013" cy="85885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97D20-17CE-4F50-A7BB-78D4A22A9D7A}" type="datetimeFigureOut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F6ADC-04FC-4733-A06A-F1021B748B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1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1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1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1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1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1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1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1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1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1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1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1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1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1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1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1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1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1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1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1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1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1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1.xml" 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1.xml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1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1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1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1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1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1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1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1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1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 /><Relationship Id="rId1" Type="http://schemas.openxmlformats.org/officeDocument/2006/relationships/slideLayout" Target="../slideLayouts/slideLayout1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1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1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1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 /><Relationship Id="rId1" Type="http://schemas.openxmlformats.org/officeDocument/2006/relationships/slideLayout" Target="../slideLayouts/slideLayout1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1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 /><Relationship Id="rId1" Type="http://schemas.openxmlformats.org/officeDocument/2006/relationships/slideLayout" Target="../slideLayouts/slideLayout1.xml" 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1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1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1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 /><Relationship Id="rId1" Type="http://schemas.openxmlformats.org/officeDocument/2006/relationships/slideLayout" Target="../slideLayouts/slideLayout1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 /><Relationship Id="rId1" Type="http://schemas.openxmlformats.org/officeDocument/2006/relationships/slideLayout" Target="../slideLayouts/slideLayout1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2600"/>
            <a:ext cx="9144000" cy="5287962"/>
          </a:xfrm>
        </p:spPr>
        <p:txBody>
          <a:bodyPr>
            <a:normAutofit/>
          </a:bodyPr>
          <a:lstStyle/>
          <a:p>
            <a:br>
              <a:rPr lang="en-US" sz="5500" dirty="0">
                <a:solidFill>
                  <a:srgbClr val="FF0000"/>
                </a:solidFill>
                <a:latin typeface="Arial Black" pitchFamily="34" charset="0"/>
              </a:rPr>
            </a:br>
            <a:r>
              <a:rPr lang="en-US" sz="47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QUANTITATIVE APTITUDE</a:t>
            </a:r>
            <a:br>
              <a:rPr lang="en-US" b="1" dirty="0">
                <a:solidFill>
                  <a:srgbClr val="002060"/>
                </a:solidFill>
              </a:rPr>
            </a:b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TIME,SPEED &amp; DISTANCE, </a:t>
            </a:r>
            <a:b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BOATS &amp; STREAMS</a:t>
            </a:r>
            <a:endParaRPr lang="en-US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3730" name="Picture 2" descr="C:\Users\TOL\Desktop\Desktop Data (6-4-21)\TOL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629038"/>
            <a:ext cx="3817863" cy="21903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81000"/>
            <a:ext cx="9144000" cy="605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389"/>
            <a:ext cx="9143999" cy="67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8600"/>
            <a:ext cx="9111126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" y="4373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1343025"/>
            <a:ext cx="8820150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61925"/>
            <a:ext cx="7934325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849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200150"/>
            <a:ext cx="9124950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688" y="1014413"/>
            <a:ext cx="65246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6477" y="2849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104900"/>
            <a:ext cx="8991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" y="457200"/>
            <a:ext cx="78295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877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1562100"/>
            <a:ext cx="896302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51224"/>
            <a:ext cx="9144000" cy="579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3" y="1704975"/>
            <a:ext cx="65817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- 5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485900"/>
            <a:ext cx="91249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890588"/>
            <a:ext cx="6553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77" y="132546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- 6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704850"/>
            <a:ext cx="90106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14313"/>
            <a:ext cx="6410325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228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- 7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8" y="838200"/>
            <a:ext cx="90392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2538" y="1323975"/>
            <a:ext cx="663892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096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- 8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628775"/>
            <a:ext cx="9058275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313" y="48937"/>
            <a:ext cx="4662487" cy="673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33400"/>
            <a:ext cx="234192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- 9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988" y="1371600"/>
            <a:ext cx="878541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2400"/>
            <a:ext cx="9144000" cy="228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680656"/>
            <a:ext cx="9144000" cy="394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809625"/>
            <a:ext cx="62865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85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- 10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" y="1733550"/>
            <a:ext cx="89725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813" y="1790700"/>
            <a:ext cx="604837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685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- 11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71172"/>
            <a:ext cx="8991600" cy="406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38" y="1204913"/>
            <a:ext cx="633412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6973" y="2286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- 12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0"/>
            <a:ext cx="89916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7543800" cy="580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- 13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81100"/>
            <a:ext cx="9144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2024063"/>
            <a:ext cx="76009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- 14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157288"/>
            <a:ext cx="893445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60786"/>
            <a:ext cx="9144000" cy="553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1409700"/>
            <a:ext cx="806767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- 15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438275"/>
            <a:ext cx="901065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57175"/>
            <a:ext cx="6248400" cy="606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3173" y="4572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- 16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0235"/>
            <a:ext cx="9144000" cy="458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588" y="1128713"/>
            <a:ext cx="81248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- 17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466850"/>
            <a:ext cx="91249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1581150"/>
            <a:ext cx="75057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" y="3810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- 18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1147763"/>
            <a:ext cx="91249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47638"/>
            <a:ext cx="7353300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- 19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143000"/>
            <a:ext cx="908685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23930"/>
            <a:ext cx="9144000" cy="6053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2400"/>
            <a:ext cx="7189199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135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- 20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609725"/>
            <a:ext cx="90868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571625"/>
            <a:ext cx="5715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73" y="6659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- 21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1835"/>
            <a:ext cx="9144000" cy="399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00100"/>
            <a:ext cx="74199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- 22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90650"/>
            <a:ext cx="888339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8288" y="1195388"/>
            <a:ext cx="60674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3400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- 23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66850"/>
            <a:ext cx="87820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823913"/>
            <a:ext cx="50292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- 24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" y="1343025"/>
            <a:ext cx="87249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42" y="228600"/>
            <a:ext cx="902365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557213"/>
            <a:ext cx="60293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381125"/>
            <a:ext cx="90201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2525" y="990600"/>
            <a:ext cx="683895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262063"/>
            <a:ext cx="90582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- 26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7864"/>
            <a:ext cx="6486525" cy="6477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877749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- 27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304800"/>
            <a:ext cx="619125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0175"/>
            <a:ext cx="91535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3" y="1400175"/>
            <a:ext cx="9153526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- 28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119188"/>
            <a:ext cx="68580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1395413"/>
            <a:ext cx="893445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- 29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533400"/>
            <a:ext cx="9144000" cy="582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561975"/>
            <a:ext cx="568642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" y="1171575"/>
            <a:ext cx="90297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- 30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338" y="976313"/>
            <a:ext cx="679132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357313"/>
            <a:ext cx="89154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1613" y="381000"/>
            <a:ext cx="620077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43025"/>
            <a:ext cx="8993666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- 32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1357313"/>
            <a:ext cx="52863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1190625"/>
            <a:ext cx="905827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- 33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42907"/>
            <a:ext cx="7534275" cy="673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" y="838200"/>
            <a:ext cx="909637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04801"/>
            <a:ext cx="9154246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2875"/>
            <a:ext cx="7210425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13" y="1362075"/>
            <a:ext cx="9020175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- 35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62000"/>
            <a:ext cx="733425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1338263"/>
            <a:ext cx="89535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- 36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957263"/>
            <a:ext cx="564832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447800"/>
            <a:ext cx="9144000" cy="3982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- 37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371600"/>
            <a:ext cx="71437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371600"/>
            <a:ext cx="71437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9144000" cy="355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1738313"/>
            <a:ext cx="51435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4454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- 39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763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2514601"/>
            <a:ext cx="9149101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10094"/>
            <a:ext cx="8734425" cy="5914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13958"/>
            <a:ext cx="9144000" cy="359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930"/>
            <a:ext cx="9144000" cy="3533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778118"/>
            <a:ext cx="9144000" cy="363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- 41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04938"/>
            <a:ext cx="87820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01660"/>
            <a:ext cx="9144000" cy="353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- 42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2266950"/>
            <a:ext cx="81153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829168"/>
            <a:ext cx="8915400" cy="312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0" y="437346"/>
            <a:ext cx="25038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No. - 43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4475" y="2700338"/>
            <a:ext cx="61150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216</Words>
  <Application>Microsoft Office PowerPoint</Application>
  <PresentationFormat>On-screen Show (4:3)</PresentationFormat>
  <Paragraphs>45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 QUANTITATIVE APTITUDE  TIME,SPEED &amp; DISTANCE,  BOATS &amp; STREAMS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TOL</dc:creator>
  <cp:lastModifiedBy>ARYAN MISHRA</cp:lastModifiedBy>
  <cp:revision>144</cp:revision>
  <dcterms:created xsi:type="dcterms:W3CDTF">2021-04-12T08:29:11Z</dcterms:created>
  <dcterms:modified xsi:type="dcterms:W3CDTF">2021-06-30T09:59:51Z</dcterms:modified>
</cp:coreProperties>
</file>